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VENCENDO </a:t>
            </a:r>
            <a:br>
              <a:rPr lang="pt-BR" dirty="0"/>
            </a:br>
            <a:r>
              <a:rPr lang="pt-BR" dirty="0"/>
              <a:t>VEM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VENCENDO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DDDFF7C-7BC0-4D07-A767-47FF76E92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glória! Aleluia! </a:t>
            </a:r>
          </a:p>
          <a:p>
            <a:r>
              <a:rPr lang="pt-BR" dirty="0"/>
              <a:t>Glória, glória! Aleluia! </a:t>
            </a:r>
          </a:p>
          <a:p>
            <a:r>
              <a:rPr lang="pt-BR" dirty="0"/>
              <a:t>Glória, glória! Aleluia! </a:t>
            </a:r>
          </a:p>
          <a:p>
            <a:r>
              <a:rPr lang="pt-BR" dirty="0"/>
              <a:t>Vencendo vem Jesus!</a:t>
            </a:r>
          </a:p>
        </p:txBody>
      </p:sp>
    </p:spTree>
    <p:extLst>
      <p:ext uri="{BB962C8B-B14F-4D97-AF65-F5344CB8AC3E}">
        <p14:creationId xmlns:p14="http://schemas.microsoft.com/office/powerpoint/2010/main" val="4088997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VENCENDO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refulge a glória eterna </a:t>
            </a:r>
          </a:p>
          <a:p>
            <a:r>
              <a:rPr lang="pt-BR" dirty="0"/>
              <a:t>De Jesus, o Rei dos reis; </a:t>
            </a:r>
          </a:p>
          <a:p>
            <a:r>
              <a:rPr lang="pt-BR" dirty="0"/>
              <a:t>Breve, os reinos deste mundo </a:t>
            </a:r>
          </a:p>
          <a:p>
            <a:r>
              <a:rPr lang="pt-BR" dirty="0"/>
              <a:t>Ouvirão as Suas leis!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VENCENDO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sinais da Sua vinda </a:t>
            </a:r>
          </a:p>
          <a:p>
            <a:r>
              <a:rPr lang="pt-BR" dirty="0"/>
              <a:t>Mais se mostram, cada vez; </a:t>
            </a:r>
          </a:p>
          <a:p>
            <a:r>
              <a:rPr lang="pt-BR" dirty="0"/>
              <a:t>Vencendo vem Jesus!</a:t>
            </a:r>
          </a:p>
        </p:txBody>
      </p:sp>
    </p:spTree>
    <p:extLst>
      <p:ext uri="{BB962C8B-B14F-4D97-AF65-F5344CB8AC3E}">
        <p14:creationId xmlns:p14="http://schemas.microsoft.com/office/powerpoint/2010/main" val="2954764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VENCENDO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DDDFF7C-7BC0-4D07-A767-47FF76E92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glória! Aleluia! </a:t>
            </a:r>
          </a:p>
          <a:p>
            <a:r>
              <a:rPr lang="pt-BR" dirty="0"/>
              <a:t>Glória, glória! Aleluia! </a:t>
            </a:r>
          </a:p>
          <a:p>
            <a:r>
              <a:rPr lang="pt-BR" dirty="0"/>
              <a:t>Glória, glória! Aleluia! </a:t>
            </a:r>
          </a:p>
          <a:p>
            <a:r>
              <a:rPr lang="pt-BR" dirty="0"/>
              <a:t>Vencendo vem Jesus!</a:t>
            </a:r>
          </a:p>
        </p:txBody>
      </p:sp>
    </p:spTree>
    <p:extLst>
      <p:ext uri="{BB962C8B-B14F-4D97-AF65-F5344CB8AC3E}">
        <p14:creationId xmlns:p14="http://schemas.microsoft.com/office/powerpoint/2010/main" val="3935475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VENCENDO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 clarim que chama os crentes </a:t>
            </a:r>
          </a:p>
          <a:p>
            <a:r>
              <a:rPr lang="pt-BR" dirty="0"/>
              <a:t>À batalha já soou.</a:t>
            </a:r>
          </a:p>
          <a:p>
            <a:r>
              <a:rPr lang="pt-BR" dirty="0"/>
              <a:t>Cristo, à frente do Seu povo, </a:t>
            </a:r>
          </a:p>
          <a:p>
            <a:r>
              <a:rPr lang="pt-BR" dirty="0"/>
              <a:t>Multidões já conquistou.</a:t>
            </a:r>
          </a:p>
        </p:txBody>
      </p:sp>
    </p:spTree>
    <p:extLst>
      <p:ext uri="{BB962C8B-B14F-4D97-AF65-F5344CB8AC3E}">
        <p14:creationId xmlns:p14="http://schemas.microsoft.com/office/powerpoint/2010/main" val="3255488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VENCENDO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inimigo, em retirada, </a:t>
            </a:r>
          </a:p>
          <a:p>
            <a:r>
              <a:rPr lang="pt-BR" dirty="0"/>
              <a:t>Seu furor patenteou. </a:t>
            </a:r>
          </a:p>
          <a:p>
            <a:r>
              <a:rPr lang="pt-BR" dirty="0"/>
              <a:t>Vencendo vem Jesus! </a:t>
            </a:r>
          </a:p>
        </p:txBody>
      </p:sp>
    </p:spTree>
    <p:extLst>
      <p:ext uri="{BB962C8B-B14F-4D97-AF65-F5344CB8AC3E}">
        <p14:creationId xmlns:p14="http://schemas.microsoft.com/office/powerpoint/2010/main" val="116388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VENCENDO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DDDFF7C-7BC0-4D07-A767-47FF76E929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glória! Aleluia! </a:t>
            </a:r>
          </a:p>
          <a:p>
            <a:r>
              <a:rPr lang="pt-BR" dirty="0"/>
              <a:t>Glória, glória! Aleluia! </a:t>
            </a:r>
          </a:p>
          <a:p>
            <a:r>
              <a:rPr lang="pt-BR" dirty="0"/>
              <a:t>Glória, glória! Aleluia! </a:t>
            </a:r>
          </a:p>
          <a:p>
            <a:r>
              <a:rPr lang="pt-BR" dirty="0"/>
              <a:t>Vencendo vem Jesus!</a:t>
            </a:r>
          </a:p>
        </p:txBody>
      </p:sp>
    </p:spTree>
    <p:extLst>
      <p:ext uri="{BB962C8B-B14F-4D97-AF65-F5344CB8AC3E}">
        <p14:creationId xmlns:p14="http://schemas.microsoft.com/office/powerpoint/2010/main" val="886897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VENCENDO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por fim, entronizado,</a:t>
            </a:r>
          </a:p>
          <a:p>
            <a:r>
              <a:rPr lang="pt-BR" dirty="0"/>
              <a:t>As nações há de julgar, </a:t>
            </a:r>
          </a:p>
          <a:p>
            <a:r>
              <a:rPr lang="pt-BR" dirty="0"/>
              <a:t>Todos, grandes e pequenos,</a:t>
            </a:r>
          </a:p>
          <a:p>
            <a:r>
              <a:rPr lang="pt-BR" dirty="0"/>
              <a:t>O Juiz hão de encarar.  </a:t>
            </a:r>
          </a:p>
        </p:txBody>
      </p:sp>
    </p:spTree>
    <p:extLst>
      <p:ext uri="{BB962C8B-B14F-4D97-AF65-F5344CB8AC3E}">
        <p14:creationId xmlns:p14="http://schemas.microsoft.com/office/powerpoint/2010/main" val="4193773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VENCENDO VEM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os remidos, triunfantes, </a:t>
            </a:r>
          </a:p>
          <a:p>
            <a:r>
              <a:rPr lang="pt-BR" dirty="0"/>
              <a:t>Em fulgor hão de cantar: </a:t>
            </a:r>
          </a:p>
          <a:p>
            <a:r>
              <a:rPr lang="pt-BR" dirty="0"/>
              <a:t>“Vencido tem Jesus!”</a:t>
            </a:r>
          </a:p>
        </p:txBody>
      </p:sp>
    </p:spTree>
    <p:extLst>
      <p:ext uri="{BB962C8B-B14F-4D97-AF65-F5344CB8AC3E}">
        <p14:creationId xmlns:p14="http://schemas.microsoft.com/office/powerpoint/2010/main" val="3526178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223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VENCENDO  VEM JESUS</vt:lpstr>
      <vt:lpstr>VENCENDO VEM JESUS</vt:lpstr>
      <vt:lpstr>VENCENDO VEM JESUS</vt:lpstr>
      <vt:lpstr>VENCENDO VEM JESUS</vt:lpstr>
      <vt:lpstr>VENCENDO VEM JESUS</vt:lpstr>
      <vt:lpstr>VENCENDO VEM JESUS</vt:lpstr>
      <vt:lpstr>VENCENDO VEM JESUS</vt:lpstr>
      <vt:lpstr>VENCENDO VEM JESUS</vt:lpstr>
      <vt:lpstr>VENCENDO VEM JESUS</vt:lpstr>
      <vt:lpstr>VENCENDO VEM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2019-06-12T21:57:05Z</dcterms:modified>
</cp:coreProperties>
</file>

<file path=docProps/thumbnail.jpeg>
</file>